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298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Retail Store Items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deep learning–based computer vision system to automatically detect and classify retail store items from images.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42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Enhancements &amp;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0875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060865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video detection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Integration with billing systems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Cloud deployment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Improved model accuracy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40875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4060865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Retail Store Items Detection project effectively uses deep learning and computer vision for automated retail item recognition. It is a robust, scalable solution for smart retail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1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335958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1F1F1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3291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0194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1895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926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Object Detection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4169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Identifies multiple items in a single image.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35958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1F1F1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3291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0194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1895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926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Bounding Boxes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4169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Highlights items with bounding boxes and class labels.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35958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1F1F1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3291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0194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1895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926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Technical Design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4169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Documentation covers workflow, components, and execution.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56552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leverages computer vision to streamline retail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8257" y="870109"/>
            <a:ext cx="4609386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Type &amp; Core Technology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2248257" y="1578650"/>
            <a:ext cx="3313986" cy="1347192"/>
          </a:xfrm>
          <a:prstGeom prst="roundRect">
            <a:avLst>
              <a:gd name="adj" fmla="val 1635"/>
            </a:avLst>
          </a:prstGeom>
          <a:solidFill>
            <a:srgbClr val="3E3E3E"/>
          </a:solidFill>
          <a:ln/>
        </p:spPr>
      </p:sp>
      <p:sp>
        <p:nvSpPr>
          <p:cNvPr id="4" name="Shape 2"/>
          <p:cNvSpPr/>
          <p:nvPr/>
        </p:nvSpPr>
        <p:spPr>
          <a:xfrm>
            <a:off x="2395061" y="1725454"/>
            <a:ext cx="440531" cy="440531"/>
          </a:xfrm>
          <a:prstGeom prst="roundRect">
            <a:avLst>
              <a:gd name="adj" fmla="val 20754693"/>
            </a:avLst>
          </a:prstGeom>
          <a:solidFill>
            <a:srgbClr val="FA95A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16148" y="1846540"/>
            <a:ext cx="198239" cy="1982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95061" y="2260997"/>
            <a:ext cx="183582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Domain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2395061" y="2585442"/>
            <a:ext cx="3020378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Artificial Intelligence (AI)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2248257" y="3020854"/>
            <a:ext cx="3313986" cy="1347192"/>
          </a:xfrm>
          <a:prstGeom prst="roundRect">
            <a:avLst>
              <a:gd name="adj" fmla="val 1635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2395061" y="3167658"/>
            <a:ext cx="440531" cy="440531"/>
          </a:xfrm>
          <a:prstGeom prst="roundRect">
            <a:avLst>
              <a:gd name="adj" fmla="val 20754693"/>
            </a:avLst>
          </a:prstGeom>
          <a:solidFill>
            <a:srgbClr val="FA95A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148" y="3288744"/>
            <a:ext cx="198239" cy="19823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395061" y="3703201"/>
            <a:ext cx="183582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Sub-domain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2395061" y="4027646"/>
            <a:ext cx="3020378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Computer Vision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2248257" y="4463058"/>
            <a:ext cx="3313986" cy="1347192"/>
          </a:xfrm>
          <a:prstGeom prst="roundRect">
            <a:avLst>
              <a:gd name="adj" fmla="val 1635"/>
            </a:avLst>
          </a:prstGeom>
          <a:solidFill>
            <a:srgbClr val="3E3E3E"/>
          </a:solidFill>
          <a:ln/>
        </p:spPr>
      </p:sp>
      <p:sp>
        <p:nvSpPr>
          <p:cNvPr id="14" name="Shape 10"/>
          <p:cNvSpPr/>
          <p:nvPr/>
        </p:nvSpPr>
        <p:spPr>
          <a:xfrm>
            <a:off x="2395061" y="4609862"/>
            <a:ext cx="440531" cy="440531"/>
          </a:xfrm>
          <a:prstGeom prst="roundRect">
            <a:avLst>
              <a:gd name="adj" fmla="val 20754693"/>
            </a:avLst>
          </a:prstGeom>
          <a:solidFill>
            <a:srgbClr val="FA95A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148" y="4730948"/>
            <a:ext cx="198239" cy="19823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395061" y="5145405"/>
            <a:ext cx="183582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Technique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2395061" y="5469850"/>
            <a:ext cx="3020378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Object Detection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2248257" y="5905262"/>
            <a:ext cx="3313986" cy="1347192"/>
          </a:xfrm>
          <a:prstGeom prst="roundRect">
            <a:avLst>
              <a:gd name="adj" fmla="val 1635"/>
            </a:avLst>
          </a:prstGeom>
          <a:solidFill>
            <a:srgbClr val="3E3E3E"/>
          </a:solidFill>
          <a:ln/>
        </p:spPr>
      </p:sp>
      <p:sp>
        <p:nvSpPr>
          <p:cNvPr id="19" name="Shape 14"/>
          <p:cNvSpPr/>
          <p:nvPr/>
        </p:nvSpPr>
        <p:spPr>
          <a:xfrm>
            <a:off x="2395061" y="6052066"/>
            <a:ext cx="440531" cy="440531"/>
          </a:xfrm>
          <a:prstGeom prst="roundRect">
            <a:avLst>
              <a:gd name="adj" fmla="val 20754693"/>
            </a:avLst>
          </a:prstGeom>
          <a:solidFill>
            <a:srgbClr val="FA95A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6148" y="6173153"/>
            <a:ext cx="198239" cy="19823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395061" y="6587609"/>
            <a:ext cx="183582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Type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2395061" y="6912054"/>
            <a:ext cx="3020378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CNN-based</a:t>
            </a:r>
            <a:endParaRPr lang="en-US" sz="115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8003" y="2477095"/>
            <a:ext cx="6461522" cy="38769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731" y="553641"/>
            <a:ext cx="5033963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Architecture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731" y="1540312"/>
            <a:ext cx="13220938" cy="571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9584" y="5734463"/>
            <a:ext cx="1963075" cy="35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Preprocess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859584" y="6193699"/>
            <a:ext cx="1963075" cy="5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Normalize and resize images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8900254" y="5734463"/>
            <a:ext cx="1963075" cy="35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Detect &amp; Classify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900254" y="6193699"/>
            <a:ext cx="1963075" cy="5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Locate objects and assign labels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345506" y="2055610"/>
            <a:ext cx="1963074" cy="35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Input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345506" y="2514846"/>
            <a:ext cx="1963074" cy="5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Acquire raw image data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1339447" y="2055610"/>
            <a:ext cx="1963075" cy="35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Visualize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1339447" y="2514846"/>
            <a:ext cx="1963075" cy="5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Render boxes and annotations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411203" y="2055610"/>
            <a:ext cx="1963075" cy="35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Feature Extract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411203" y="2514846"/>
            <a:ext cx="1963075" cy="53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CNN to derive features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04731" y="7452122"/>
            <a:ext cx="1322093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follows a standard object detection pipeline, from image input to visual output.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9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28399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3601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57972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Programming Language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257972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230047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Deep Learning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940379" y="323004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CNN-based Detection Model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880366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Computer Vision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3880366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OpenCV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53068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Numerical Processing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4530685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NumPy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18100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5181005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Matplotlib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6876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583132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940379" y="5831324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 Studio Code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66007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robust set of tools ensures efficient development and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3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 &amp;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7513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 Description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62723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Labeled images of retail items, each with bounding boxes and class labels.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20020"/>
            <a:ext cx="35015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Train Folder: For model training.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Folder: For evaluation and detection.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97513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Description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42721" y="362723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CNN-based model extracts visual features to predict object class and location.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920020"/>
            <a:ext cx="35015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Detects multiple objects in one image.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Predicts item name and bounding box.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Modules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24989"/>
            <a:ext cx="1501854" cy="15018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22458" y="3724989"/>
            <a:ext cx="2429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Training Module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22458" y="4215408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Loads data, preprocesses images, trains the model, and saves weights.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724989"/>
            <a:ext cx="1501854" cy="15018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64561" y="3724989"/>
            <a:ext cx="2429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Detection Module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64561" y="4215408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Loads trained model, accepts test images, detects items, and draws boxes/labels.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724989"/>
            <a:ext cx="1501854" cy="15018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06664" y="3724989"/>
            <a:ext cx="2429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Utility Module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06664" y="4215408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Provides image loading, bounding box drawing, and helper methods.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299" y="663893"/>
            <a:ext cx="4845129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Workflow &amp; Results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8299" y="1683306"/>
            <a:ext cx="290703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Workflow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8299" y="2232898"/>
            <a:ext cx="193715" cy="24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8299" y="2539246"/>
            <a:ext cx="6400562" cy="2286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6" name="Text 4"/>
          <p:cNvSpPr/>
          <p:nvPr/>
        </p:nvSpPr>
        <p:spPr>
          <a:xfrm>
            <a:off x="678299" y="268176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 Preparation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78299" y="3295293"/>
            <a:ext cx="193715" cy="24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02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78299" y="3601641"/>
            <a:ext cx="6400562" cy="2286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9" name="Text 7"/>
          <p:cNvSpPr/>
          <p:nvPr/>
        </p:nvSpPr>
        <p:spPr>
          <a:xfrm>
            <a:off x="678299" y="3744158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678299" y="4357688"/>
            <a:ext cx="193715" cy="24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78299" y="4664035"/>
            <a:ext cx="6400562" cy="2286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2" name="Text 10"/>
          <p:cNvSpPr/>
          <p:nvPr/>
        </p:nvSpPr>
        <p:spPr>
          <a:xfrm>
            <a:off x="678299" y="4806553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Validation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678299" y="5420082"/>
            <a:ext cx="193715" cy="24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78299" y="5726430"/>
            <a:ext cx="6400562" cy="2286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5" name="Text 13"/>
          <p:cNvSpPr/>
          <p:nvPr/>
        </p:nvSpPr>
        <p:spPr>
          <a:xfrm>
            <a:off x="678299" y="5868948"/>
            <a:ext cx="245221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Detection on New Images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678299" y="6482477"/>
            <a:ext cx="193715" cy="24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05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78299" y="6788825"/>
            <a:ext cx="6400562" cy="2286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8" name="Text 16"/>
          <p:cNvSpPr/>
          <p:nvPr/>
        </p:nvSpPr>
        <p:spPr>
          <a:xfrm>
            <a:off x="678299" y="6931343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Output Visualization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559159" y="1683306"/>
            <a:ext cx="290703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Input &amp; Output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7559159" y="2212181"/>
            <a:ext cx="640056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Input: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Retail store images (JPEG / PNG)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59159" y="2648664"/>
            <a:ext cx="6400562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Output: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Images with detected items, bounding boxes, labels, and confidence scores.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59159" y="3389233"/>
            <a:ext cx="290703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Results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7559159" y="3918109"/>
            <a:ext cx="6400562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successfully detects retail items with good accuracy, suitable for retail automation.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4032"/>
            <a:ext cx="5737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Advantages &amp; Limitations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436" y="4732973"/>
            <a:ext cx="6571417" cy="2647712"/>
          </a:xfrm>
          <a:prstGeom prst="roundRect">
            <a:avLst>
              <a:gd name="adj" fmla="val 1285"/>
            </a:avLst>
          </a:prstGeom>
          <a:solidFill>
            <a:srgbClr val="FA95AE"/>
          </a:solidFill>
          <a:ln/>
        </p:spPr>
      </p:sp>
      <p:sp>
        <p:nvSpPr>
          <p:cNvPr id="5" name="Text 2"/>
          <p:cNvSpPr/>
          <p:nvPr/>
        </p:nvSpPr>
        <p:spPr>
          <a:xfrm>
            <a:off x="857250" y="49597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Advantages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57250" y="5611892"/>
            <a:ext cx="611778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Automates item detection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Reduces human effort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Accurate multi-object detection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Scalable solution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9597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Limitations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99521" y="5611892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Limited to trained item classes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Performance depends on dataset quality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computation requirement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2026-02-01T14:22:04Z</dcterms:created>
  <dcterms:modified xsi:type="dcterms:W3CDTF">2026-02-01T14:22:04Z</dcterms:modified>
</cp:coreProperties>
</file>